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sldIdLst>
    <p:sldId id="256" r:id="rId5"/>
    <p:sldId id="257" r:id="rId6"/>
    <p:sldId id="258" r:id="rId7"/>
    <p:sldId id="259" r:id="rId8"/>
    <p:sldId id="266" r:id="rId9"/>
    <p:sldId id="268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CB5"/>
    <a:srgbClr val="E7782F"/>
    <a:srgbClr val="F3B044"/>
    <a:srgbClr val="0A4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howGuides="1">
      <p:cViewPr varScale="1">
        <p:scale>
          <a:sx n="93" d="100"/>
          <a:sy n="93" d="100"/>
        </p:scale>
        <p:origin x="110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7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AA34-81D7-954A-96BA-942D901DD01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8EBF-099F-9F4D-BDB6-F77A432FE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EAA4454A-CF82-97CA-5A69-5628147B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person holding an orange object&#10;&#10;Description automatically generated">
            <a:extLst>
              <a:ext uri="{FF2B5EF4-FFF2-40B4-BE49-F238E27FC236}">
                <a16:creationId xmlns:a16="http://schemas.microsoft.com/office/drawing/2014/main" id="{F6C26AFC-BD34-7424-4072-93584ECD7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637B5-27B0-8472-4D73-CE6B4D55B2D7}"/>
              </a:ext>
            </a:extLst>
          </p:cNvPr>
          <p:cNvSpPr txBox="1"/>
          <p:nvPr/>
        </p:nvSpPr>
        <p:spPr>
          <a:xfrm>
            <a:off x="5904723" y="2875002"/>
            <a:ext cx="5181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500" dirty="0">
                <a:solidFill>
                  <a:schemeClr val="bg1"/>
                </a:solidFill>
                <a:latin typeface="Antonio Light" pitchFamily="2" charset="77"/>
              </a:rPr>
              <a:t>SECTION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DDC44-9A1C-84E4-E3C5-4E11D4CCA748}"/>
              </a:ext>
            </a:extLst>
          </p:cNvPr>
          <p:cNvSpPr txBox="1"/>
          <p:nvPr/>
        </p:nvSpPr>
        <p:spPr>
          <a:xfrm>
            <a:off x="402490" y="6045415"/>
            <a:ext cx="518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</p:spTree>
    <p:extLst>
      <p:ext uri="{BB962C8B-B14F-4D97-AF65-F5344CB8AC3E}">
        <p14:creationId xmlns:p14="http://schemas.microsoft.com/office/powerpoint/2010/main" val="413276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erson holding a blue object&#10;&#10;Description automatically generated">
            <a:extLst>
              <a:ext uri="{FF2B5EF4-FFF2-40B4-BE49-F238E27FC236}">
                <a16:creationId xmlns:a16="http://schemas.microsoft.com/office/drawing/2014/main" id="{D8127E75-258D-FC90-BD8E-5728CB76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6E1DEE-E16C-573C-1BBD-272288D69DCA}"/>
              </a:ext>
            </a:extLst>
          </p:cNvPr>
          <p:cNvSpPr txBox="1"/>
          <p:nvPr/>
        </p:nvSpPr>
        <p:spPr>
          <a:xfrm>
            <a:off x="5904723" y="2875002"/>
            <a:ext cx="5181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500" dirty="0">
                <a:solidFill>
                  <a:schemeClr val="bg1"/>
                </a:solidFill>
                <a:latin typeface="Antonio Light" pitchFamily="2" charset="77"/>
              </a:rPr>
              <a:t>SECTION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C833D-EF6F-FD79-4732-2DB6AA1C1D09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</p:spTree>
    <p:extLst>
      <p:ext uri="{BB962C8B-B14F-4D97-AF65-F5344CB8AC3E}">
        <p14:creationId xmlns:p14="http://schemas.microsoft.com/office/powerpoint/2010/main" val="17221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DDF967DF-C47F-BE60-5134-239DDEFE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A9BB66-DCE7-B8AF-66A7-21B696F8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62" y="457201"/>
            <a:ext cx="11200401" cy="108585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ntonio Light" pitchFamily="2" charset="77"/>
              </a:rPr>
              <a:t>CLICK TO ADD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E84953-8B0C-A61B-7F67-E46708A8A5BF}"/>
              </a:ext>
            </a:extLst>
          </p:cNvPr>
          <p:cNvSpPr txBox="1">
            <a:spLocks/>
          </p:cNvSpPr>
          <p:nvPr/>
        </p:nvSpPr>
        <p:spPr>
          <a:xfrm>
            <a:off x="6096000" y="1879707"/>
            <a:ext cx="5580062" cy="2997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ntonio" pitchFamily="2" charset="77"/>
              </a:rPr>
              <a:t>• Click to add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5DD09-18D0-1BC5-66DF-4E5A05C54F6A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71530A92-2839-80DE-6716-2A68D181A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662" y="1657350"/>
            <a:ext cx="5144676" cy="422910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ntoni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544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3F41270-25BE-E342-B33B-8687C1F3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E2CA3-B88F-2D4B-6DA6-BA6D1B06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7" y="365125"/>
            <a:ext cx="11198945" cy="1325563"/>
          </a:xfrm>
        </p:spPr>
        <p:txBody>
          <a:bodyPr/>
          <a:lstStyle/>
          <a:p>
            <a:r>
              <a:rPr lang="en-US" dirty="0">
                <a:solidFill>
                  <a:srgbClr val="E7782F"/>
                </a:solidFill>
                <a:latin typeface="Antonio Light" pitchFamily="2" charset="77"/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7BDB-3C75-61BB-5431-05359C25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117" y="1738311"/>
            <a:ext cx="11197358" cy="823912"/>
          </a:xfrm>
        </p:spPr>
        <p:txBody>
          <a:bodyPr anchor="ctr">
            <a:normAutofit/>
          </a:bodyPr>
          <a:lstStyle/>
          <a:p>
            <a:r>
              <a:rPr lang="en-US" sz="2800" b="0" dirty="0">
                <a:solidFill>
                  <a:srgbClr val="509CB5"/>
                </a:solidFill>
                <a:latin typeface="Antonio" pitchFamily="2" charset="77"/>
              </a:rPr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C9CEC-7DFA-E66D-25C7-A84005CBB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117" y="2619375"/>
            <a:ext cx="11180762" cy="2238375"/>
          </a:xfrm>
        </p:spPr>
        <p:txBody>
          <a:bodyPr/>
          <a:lstStyle/>
          <a:p>
            <a:r>
              <a:rPr lang="en-US" sz="2400" dirty="0">
                <a:latin typeface="Antonio" pitchFamily="2" charset="77"/>
              </a:rPr>
              <a:t>Click to add text</a:t>
            </a:r>
          </a:p>
          <a:p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85E4251-1311-6706-AADB-DFB4C8532F4C}"/>
              </a:ext>
            </a:extLst>
          </p:cNvPr>
          <p:cNvSpPr txBox="1">
            <a:spLocks/>
          </p:cNvSpPr>
          <p:nvPr/>
        </p:nvSpPr>
        <p:spPr>
          <a:xfrm>
            <a:off x="6170613" y="2657475"/>
            <a:ext cx="5503862" cy="298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C3D74-2DD1-0D73-EB3A-AD2A42C57A6E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509CB5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</p:spTree>
    <p:extLst>
      <p:ext uri="{BB962C8B-B14F-4D97-AF65-F5344CB8AC3E}">
        <p14:creationId xmlns:p14="http://schemas.microsoft.com/office/powerpoint/2010/main" val="106708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DFF4-E830-2336-8174-FED8E909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square with white lines&#10;&#10;Description automatically generated">
            <a:extLst>
              <a:ext uri="{FF2B5EF4-FFF2-40B4-BE49-F238E27FC236}">
                <a16:creationId xmlns:a16="http://schemas.microsoft.com/office/drawing/2014/main" id="{A9FEBB61-02A5-373C-1CE0-CA3B7735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6DA9D8-5ABD-71D8-C963-774A47E5576E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83C2B7-33D7-0303-7DDF-E82184B2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580062" cy="128587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ntonio Light" pitchFamily="2" charset="77"/>
              </a:rPr>
              <a:t>CLICK TO ADD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6E9F3D-FE85-547E-B3C3-1FC087AD540D}"/>
              </a:ext>
            </a:extLst>
          </p:cNvPr>
          <p:cNvSpPr txBox="1">
            <a:spLocks/>
          </p:cNvSpPr>
          <p:nvPr/>
        </p:nvSpPr>
        <p:spPr>
          <a:xfrm>
            <a:off x="6096000" y="1879707"/>
            <a:ext cx="5580062" cy="2997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ntonio" pitchFamily="2" charset="77"/>
              </a:rPr>
              <a:t>• Click to add text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9B74221-3E10-F3BC-D612-90932596634C}"/>
              </a:ext>
            </a:extLst>
          </p:cNvPr>
          <p:cNvSpPr txBox="1">
            <a:spLocks/>
          </p:cNvSpPr>
          <p:nvPr/>
        </p:nvSpPr>
        <p:spPr>
          <a:xfrm>
            <a:off x="487363" y="3243260"/>
            <a:ext cx="5181600" cy="2571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TRADE GOTHIC LT COND NO. 18" panose="020B05060403030200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36DA15-0CAA-66EE-5B88-81DB9717A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363" y="450959"/>
            <a:ext cx="5181600" cy="25717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  <a:latin typeface="Antoni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247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orange rectangular object with a white line&#10;&#10;Description automatically generated">
            <a:extLst>
              <a:ext uri="{FF2B5EF4-FFF2-40B4-BE49-F238E27FC236}">
                <a16:creationId xmlns:a16="http://schemas.microsoft.com/office/drawing/2014/main" id="{AD26D07D-5C9D-5DA1-F01C-A7A86DFA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B5344-E64A-D909-297B-3867191937BA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EB05B5D8-B1D1-9D86-C662-DFCBE0E1B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75" y="410313"/>
            <a:ext cx="3451225" cy="4376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  <a:latin typeface="Antonio" pitchFamily="2" charset="77"/>
            </a:endParaRPr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287B70B0-7C7D-DA1F-4F26-858C54607A6A}"/>
              </a:ext>
            </a:extLst>
          </p:cNvPr>
          <p:cNvSpPr txBox="1">
            <a:spLocks/>
          </p:cNvSpPr>
          <p:nvPr/>
        </p:nvSpPr>
        <p:spPr>
          <a:xfrm>
            <a:off x="4388645" y="410313"/>
            <a:ext cx="3451225" cy="437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TRADE GOTHIC LT COND NO. 18" panose="020B0506040303020004" pitchFamily="34" charset="0"/>
            </a:endParaRP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7F27891E-A081-3CF9-8E49-A7FA636C2024}"/>
              </a:ext>
            </a:extLst>
          </p:cNvPr>
          <p:cNvSpPr txBox="1">
            <a:spLocks/>
          </p:cNvSpPr>
          <p:nvPr/>
        </p:nvSpPr>
        <p:spPr>
          <a:xfrm>
            <a:off x="8266114" y="410313"/>
            <a:ext cx="3451225" cy="43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TRADE GOTHIC LT COND NO. 18" panose="020B0506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8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hank you card&#10;&#10;Description automatically generated">
            <a:extLst>
              <a:ext uri="{FF2B5EF4-FFF2-40B4-BE49-F238E27FC236}">
                <a16:creationId xmlns:a16="http://schemas.microsoft.com/office/drawing/2014/main" id="{E0078C17-139B-C56B-3D3B-43966A8B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664CB-AC21-9A80-4160-6FE4245674B0}"/>
              </a:ext>
            </a:extLst>
          </p:cNvPr>
          <p:cNvSpPr txBox="1"/>
          <p:nvPr/>
        </p:nvSpPr>
        <p:spPr>
          <a:xfrm>
            <a:off x="402490" y="6045415"/>
            <a:ext cx="5181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chemeClr val="bg1"/>
                </a:solidFill>
                <a:latin typeface="Antonio Light" pitchFamily="2" charset="77"/>
              </a:rPr>
              <a:t>BALLMER GROUP  |  POWERED BY UNITED WAY FOR SOUTHEASTERN MICHIGAN</a:t>
            </a:r>
          </a:p>
        </p:txBody>
      </p:sp>
    </p:spTree>
    <p:extLst>
      <p:ext uri="{BB962C8B-B14F-4D97-AF65-F5344CB8AC3E}">
        <p14:creationId xmlns:p14="http://schemas.microsoft.com/office/powerpoint/2010/main" val="27220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 Gre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772F"/>
      </a:accent1>
      <a:accent2>
        <a:srgbClr val="509CB4"/>
      </a:accent2>
      <a:accent3>
        <a:srgbClr val="4CAC9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79e7f9-f10c-45a7-b714-caf3a0337ce5" xsi:nil="true"/>
    <lcf76f155ced4ddcb4097134ff3c332f xmlns="6c0ebc2c-9345-48ba-a423-f2036cef6791">
      <Terms xmlns="http://schemas.microsoft.com/office/infopath/2007/PartnerControls"/>
    </lcf76f155ced4ddcb4097134ff3c332f>
    <Use_x0020_for_x0020_March_x0020_ADT_x0020_Newsletter xmlns="6c0ebc2c-9345-48ba-a423-f2036cef67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E568BF7D6174EB1F26413FD256B5E" ma:contentTypeVersion="22" ma:contentTypeDescription="Create a new document." ma:contentTypeScope="" ma:versionID="79ff86524cb49d742856126bdb63910b">
  <xsd:schema xmlns:xsd="http://www.w3.org/2001/XMLSchema" xmlns:xs="http://www.w3.org/2001/XMLSchema" xmlns:p="http://schemas.microsoft.com/office/2006/metadata/properties" xmlns:ns2="a079e7f9-f10c-45a7-b714-caf3a0337ce5" xmlns:ns3="6c0ebc2c-9345-48ba-a423-f2036cef6791" targetNamespace="http://schemas.microsoft.com/office/2006/metadata/properties" ma:root="true" ma:fieldsID="cfa22d6d00f8714432e595af2d9b2615" ns2:_="" ns3:_="">
    <xsd:import namespace="a079e7f9-f10c-45a7-b714-caf3a0337ce5"/>
    <xsd:import namespace="6c0ebc2c-9345-48ba-a423-f2036cef67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Use_x0020_for_x0020_March_x0020_ADT_x0020_Newslett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e7f9-f10c-45a7-b714-caf3a0337c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4bc36c80-78e9-47eb-85b5-45936b41aa26}" ma:internalName="TaxCatchAll" ma:showField="CatchAllData" ma:web="a079e7f9-f10c-45a7-b714-caf3a0337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ebc2c-9345-48ba-a423-f2036cef6791" elementFormDefault="qualified">
    <xsd:import namespace="http://schemas.microsoft.com/office/2006/documentManagement/types"/>
    <xsd:import namespace="http://schemas.microsoft.com/office/infopath/2007/PartnerControls"/>
    <xsd:element name="Use_x0020_for_x0020_March_x0020_ADT_x0020_Newsletter" ma:index="13" nillable="true" ma:displayName="Use for March ADT Newsletter" ma:internalName="Use_x0020_for_x0020_March_x0020_ADT_x0020_Newsletter">
      <xsd:simpleType>
        <xsd:restriction base="dms:Boolean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79da22a-b573-460f-8c6d-f699209c2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DCCE6-D9DE-4DA9-8146-660D7531C72F}">
  <ds:schemaRefs>
    <ds:schemaRef ds:uri="http://schemas.microsoft.com/office/2006/documentManagement/types"/>
    <ds:schemaRef ds:uri="http://schemas.openxmlformats.org/package/2006/metadata/core-properties"/>
    <ds:schemaRef ds:uri="a079e7f9-f10c-45a7-b714-caf3a0337ce5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6c0ebc2c-9345-48ba-a423-f2036cef67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A24D95-0A78-4895-8B4F-4FEB8BAB5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9e7f9-f10c-45a7-b714-caf3a0337ce5"/>
    <ds:schemaRef ds:uri="6c0ebc2c-9345-48ba-a423-f2036cef6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B4297-D61B-4C62-B206-DDEF7783B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3722</TotalTime>
  <Words>104</Words>
  <Application>Microsoft Office PowerPoint</Application>
  <PresentationFormat>Widescreen</PresentationFormat>
  <Paragraphs>16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Antonio</vt:lpstr>
      <vt:lpstr>Antonio Light</vt:lpstr>
      <vt:lpstr>Arial</vt:lpstr>
      <vt:lpstr>Calibri</vt:lpstr>
      <vt:lpstr>Calibri Light</vt:lpstr>
      <vt:lpstr>TRADE GOTHIC LT COND NO. 18</vt:lpstr>
      <vt:lpstr>Office Theme</vt:lpstr>
      <vt:lpstr>PowerPoint Presentation</vt:lpstr>
      <vt:lpstr>PowerPoint Presentation</vt:lpstr>
      <vt:lpstr>PowerPoint Presentation</vt:lpstr>
      <vt:lpstr>CLICK TO ADD TITLE</vt:lpstr>
      <vt:lpstr>CLICK TO ADD TITLE</vt:lpstr>
      <vt:lpstr>CLICK TO ADD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Yvonta</dc:creator>
  <cp:lastModifiedBy>Sarah Patterson</cp:lastModifiedBy>
  <cp:revision>12</cp:revision>
  <dcterms:created xsi:type="dcterms:W3CDTF">2023-09-05T18:22:23Z</dcterms:created>
  <dcterms:modified xsi:type="dcterms:W3CDTF">2025-06-12T14:21:58Z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0x010100F58E568BF7D6174EB1F26413FD256B5E</vt:lpwstr>
  </property>
</Properties>
</file>